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802d0b4b4_1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4802d0b4b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Purpose:  To show how useful Navigate can be for faculty and staff.  Use of Navigate increases communication between offices because the advice given to students is documented in their educational record.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69951278c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469951278c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802d0b4b4_1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14802d0b4b4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If you have further questions, please feel free to reach out to our office.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69951278c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469951278c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69951278c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469951278c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69951278c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469951278c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69951278c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469951278c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69951278c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469951278c_2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69951278c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469951278c_2_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69951278c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469951278c_2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69951278c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469951278c_2_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0" name="Google Shape;160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1" name="Google Shape;161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5" name="Google Shape;16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407850" y="401250"/>
            <a:ext cx="83283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" sz="5500" u="none" cap="none" strike="noStrike">
                <a:solidFill>
                  <a:srgbClr val="980000"/>
                </a:solidFill>
                <a:latin typeface="Avenir"/>
                <a:ea typeface="Avenir"/>
                <a:cs typeface="Avenir"/>
                <a:sym typeface="Avenir"/>
              </a:rPr>
              <a:t>EAB-Navigate</a:t>
            </a:r>
            <a:endParaRPr b="1" i="0" sz="5500" u="none" cap="none" strike="noStrike">
              <a:solidFill>
                <a:srgbClr val="98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5" name="Google Shape;1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8803" y="3672300"/>
            <a:ext cx="2686377" cy="79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ourses table on Professor Home" id="224" name="Google Shape;224;p46"/>
          <p:cNvSpPr/>
          <p:nvPr/>
        </p:nvSpPr>
        <p:spPr>
          <a:xfrm>
            <a:off x="164306" y="2238302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426" y="158138"/>
            <a:ext cx="5079574" cy="498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descr="https://lh4.googleusercontent.com/rbEpX9Imvc_jEDew92cB77Q3hcZrzzmRQ4LZ-vWRmq_st5RQkg19GiIHtj7P_bTd5DBYsYKIRky4D_DbCjudsbCa3Yz_SwqtRMU66M3kWs3QK0cLCu4lGu-5rotBu1znc1IdrkJshklcKM5xYp3G7g" id="231" name="Google Shape;2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6393" y="776816"/>
            <a:ext cx="4459698" cy="1323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6DnbnARKtMrDpGS_-90J4s7mcNKsk7VZNvTwMbg6UZoHoJ6mIpmuHySlzfqnfgZwWKCbcb7jsLYjxFElA3fwCEtmCx9I8j7U2zCm5OM_zvx41TZB3RIzRJvpytdPf5B1P0qTTaMdWBuHw_Ggjg89wQ" id="232" name="Google Shape;23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982" y="476050"/>
            <a:ext cx="2793442" cy="4188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4HfUwz_MwN-fLzKG7zfQttXsraUK0507YH-yR5qPxB3BL4pim1-5yobGLN9Ian0SU8aRjxj8rVzOd89zIb_JIZfVo-sIdwG9qkPwGB-Y8ZSO6nhHRubpF0kSDSd-6Q56OTp1hnVIX77g0IVVG4-bdg" id="233" name="Google Shape;23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1912" y="2570476"/>
            <a:ext cx="313029" cy="146706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7"/>
          <p:cNvSpPr/>
          <p:nvPr/>
        </p:nvSpPr>
        <p:spPr>
          <a:xfrm>
            <a:off x="5506513" y="2570476"/>
            <a:ext cx="2527160" cy="192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102 McMahon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success.catholic.edu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202-319-6262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success@cua.edu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54" y="559838"/>
            <a:ext cx="6649268" cy="387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6771" y="431450"/>
            <a:ext cx="4678571" cy="437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4143" y="50321"/>
            <a:ext cx="6735714" cy="50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704" y="378808"/>
            <a:ext cx="7408886" cy="411388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1"/>
          <p:cNvSpPr/>
          <p:nvPr/>
        </p:nvSpPr>
        <p:spPr>
          <a:xfrm>
            <a:off x="2524027" y="2877532"/>
            <a:ext cx="608029" cy="14847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3384" y="134782"/>
            <a:ext cx="4319961" cy="486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/>
          <p:nvPr/>
        </p:nvSpPr>
        <p:spPr>
          <a:xfrm>
            <a:off x="263046" y="234863"/>
            <a:ext cx="2038612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Issuing an Alert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issue an alert on a student at any time. Alerts are a way to draw attention to a student who might be at risk for a variety of reasons, such as losing financial aid, needing tutoring, or intending to withdraw from the institution. Issuing an alert can draw attention to these students, create a virtual referral, and prompt action from another department. Access to alerts is based on your user role permissions. </a:t>
            </a:r>
            <a:endParaRPr sz="1100"/>
          </a:p>
        </p:txBody>
      </p:sp>
      <p:pic>
        <p:nvPicPr>
          <p:cNvPr id="207" name="Google Shape;2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1259" y="128352"/>
            <a:ext cx="6161784" cy="492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998" y="255056"/>
            <a:ext cx="5592857" cy="4464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4"/>
          <p:cNvSpPr/>
          <p:nvPr/>
        </p:nvSpPr>
        <p:spPr>
          <a:xfrm>
            <a:off x="5664895" y="1077853"/>
            <a:ext cx="3338186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with Specific Course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a course from the list if the alert is associated with a specific course the student is currently enrolled in.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Comments:  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comments in this box. Staff and faculty with permission can view the alert and its comments. There is no character limit to this field. 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538" y="516160"/>
            <a:ext cx="6681896" cy="39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5"/>
          <p:cNvSpPr/>
          <p:nvPr/>
        </p:nvSpPr>
        <p:spPr>
          <a:xfrm>
            <a:off x="2198802" y="2205872"/>
            <a:ext cx="530258" cy="93325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